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Уровень удовлетворенности по направлению "Входная</a:t>
            </a:r>
            <a:r>
              <a:rPr lang="ru-RU" baseline="0"/>
              <a:t> группа"</a:t>
            </a:r>
            <a:endParaRPr lang="ru-RU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Доля удовлетвореных направлением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Лист1!$A$2:$A$4</c:f>
              <c:strCache>
                <c:ptCount val="3"/>
                <c:pt idx="0">
                  <c:v>Удовлетворены</c:v>
                </c:pt>
                <c:pt idx="1">
                  <c:v>Не удовлетворены</c:v>
                </c:pt>
                <c:pt idx="2">
                  <c:v>не уверены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0.5</c:v>
                </c:pt>
                <c:pt idx="1">
                  <c:v>0.23</c:v>
                </c:pt>
                <c:pt idx="2">
                  <c:v>0.27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CF-4222-8DB4-0972571B1C0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Удовлетворены</c:v>
                </c:pt>
                <c:pt idx="1">
                  <c:v>Не удовлетворены</c:v>
                </c:pt>
                <c:pt idx="2">
                  <c:v>не уверены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1-F0CF-4222-8DB4-0972571B1C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400"/>
              <a:t>Сколько</a:t>
            </a:r>
            <a:r>
              <a:rPr lang="ru-RU" sz="1400" baseline="0"/>
              <a:t> времени занимает ожидание в очереди при входе/выходе из ОО</a:t>
            </a:r>
            <a:endParaRPr lang="ru-RU" sz="1400"/>
          </a:p>
        </c:rich>
      </c:tx>
      <c:layout/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До 3 минут</c:v>
                </c:pt>
                <c:pt idx="1">
                  <c:v>3-5 минут</c:v>
                </c:pt>
                <c:pt idx="2">
                  <c:v>5-10 минут</c:v>
                </c:pt>
                <c:pt idx="3">
                  <c:v>более 10 минут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0.5</c:v>
                </c:pt>
                <c:pt idx="1">
                  <c:v>0.3</c:v>
                </c:pt>
                <c:pt idx="2">
                  <c:v>0.1</c:v>
                </c:pt>
                <c:pt idx="3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32-4726-8A46-46A770B5DD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9296128"/>
        <c:axId val="159700480"/>
      </c:barChart>
      <c:catAx>
        <c:axId val="1592961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59700480"/>
        <c:crosses val="autoZero"/>
        <c:auto val="1"/>
        <c:lblAlgn val="ctr"/>
        <c:lblOffset val="100"/>
        <c:noMultiLvlLbl val="0"/>
      </c:catAx>
      <c:valAx>
        <c:axId val="15970048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592961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3B2112-6F0D-45C8-953A-6613D01CC939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DBDF04-ED86-4A9B-B80B-44CA8951C6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1901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DBDF04-ED86-4A9B-B80B-44CA8951C67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0806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C99C-FC7C-45DD-AB12-ABC86D4DF9A7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42C18-6750-465F-9204-3C414D7C4F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7084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C99C-FC7C-45DD-AB12-ABC86D4DF9A7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42C18-6750-465F-9204-3C414D7C4F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9503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C99C-FC7C-45DD-AB12-ABC86D4DF9A7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42C18-6750-465F-9204-3C414D7C4F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586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C99C-FC7C-45DD-AB12-ABC86D4DF9A7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42C18-6750-465F-9204-3C414D7C4F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15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C99C-FC7C-45DD-AB12-ABC86D4DF9A7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42C18-6750-465F-9204-3C414D7C4F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5536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C99C-FC7C-45DD-AB12-ABC86D4DF9A7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42C18-6750-465F-9204-3C414D7C4F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4233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C99C-FC7C-45DD-AB12-ABC86D4DF9A7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42C18-6750-465F-9204-3C414D7C4F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6338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C99C-FC7C-45DD-AB12-ABC86D4DF9A7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42C18-6750-465F-9204-3C414D7C4F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5241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C99C-FC7C-45DD-AB12-ABC86D4DF9A7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42C18-6750-465F-9204-3C414D7C4F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0625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C99C-FC7C-45DD-AB12-ABC86D4DF9A7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42C18-6750-465F-9204-3C414D7C4F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8379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DC99C-FC7C-45DD-AB12-ABC86D4DF9A7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42C18-6750-465F-9204-3C414D7C4F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140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DC99C-FC7C-45DD-AB12-ABC86D4DF9A7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42C18-6750-465F-9204-3C414D7C4F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4409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101029651"/>
              </p:ext>
            </p:extLst>
          </p:nvPr>
        </p:nvGraphicFramePr>
        <p:xfrm>
          <a:off x="1524000" y="471055"/>
          <a:ext cx="10335491" cy="5329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8965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6465" y="2394859"/>
            <a:ext cx="5499069" cy="321287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4721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2227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19</Words>
  <Application>Microsoft Office PowerPoint</Application>
  <PresentationFormat>Широкоэкранный</PresentationFormat>
  <Paragraphs>3</Paragraphs>
  <Slides>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комсош</dc:creator>
  <cp:lastModifiedBy>комсош</cp:lastModifiedBy>
  <cp:revision>2</cp:revision>
  <dcterms:created xsi:type="dcterms:W3CDTF">2023-08-07T14:35:49Z</dcterms:created>
  <dcterms:modified xsi:type="dcterms:W3CDTF">2023-08-07T14:38:02Z</dcterms:modified>
</cp:coreProperties>
</file>